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693400" cy="7556500"/>
  <p:notesSz cx="6797675" cy="9926638"/>
  <p:embeddedFontLst>
    <p:embeddedFont>
      <p:font typeface="Arimo" panose="020B0604020202020204" charset="0"/>
      <p:regular r:id="rId6"/>
    </p:embeddedFont>
    <p:embeddedFont>
      <p:font typeface="Arimo Bold" panose="020B060402020202020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6" autoAdjust="0"/>
  </p:normalViewPr>
  <p:slideViewPr>
    <p:cSldViewPr>
      <p:cViewPr varScale="1">
        <p:scale>
          <a:sx n="98" d="100"/>
          <a:sy n="98" d="100"/>
        </p:scale>
        <p:origin x="150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01337" y="-508006"/>
            <a:ext cx="1581327" cy="1653675"/>
          </a:xfrm>
          <a:custGeom>
            <a:avLst/>
            <a:gdLst/>
            <a:ahLst/>
            <a:cxnLst/>
            <a:rect l="l" t="t" r="r" b="b"/>
            <a:pathLst>
              <a:path w="1581327" h="1653675">
                <a:moveTo>
                  <a:pt x="0" y="0"/>
                </a:moveTo>
                <a:lnTo>
                  <a:pt x="1581326" y="0"/>
                </a:lnTo>
                <a:lnTo>
                  <a:pt x="1581326" y="1653676"/>
                </a:lnTo>
                <a:lnTo>
                  <a:pt x="0" y="1653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73128" y="5844581"/>
            <a:ext cx="353002" cy="220145"/>
          </a:xfrm>
          <a:custGeom>
            <a:avLst/>
            <a:gdLst/>
            <a:ahLst/>
            <a:cxnLst/>
            <a:rect l="l" t="t" r="r" b="b"/>
            <a:pathLst>
              <a:path w="353002" h="220145">
                <a:moveTo>
                  <a:pt x="0" y="0"/>
                </a:moveTo>
                <a:lnTo>
                  <a:pt x="353001" y="0"/>
                </a:lnTo>
                <a:lnTo>
                  <a:pt x="353001" y="220145"/>
                </a:lnTo>
                <a:lnTo>
                  <a:pt x="0" y="2201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37513" y="4280335"/>
            <a:ext cx="2312944" cy="465969"/>
            <a:chOff x="0" y="0"/>
            <a:chExt cx="1148127" cy="2313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8317574" y="238956"/>
            <a:ext cx="2203006" cy="434677"/>
          </a:xfrm>
          <a:custGeom>
            <a:avLst/>
            <a:gdLst/>
            <a:ahLst/>
            <a:cxnLst/>
            <a:rect l="l" t="t" r="r" b="b"/>
            <a:pathLst>
              <a:path w="2203006" h="434677">
                <a:moveTo>
                  <a:pt x="0" y="0"/>
                </a:moveTo>
                <a:lnTo>
                  <a:pt x="2203005" y="0"/>
                </a:lnTo>
                <a:lnTo>
                  <a:pt x="2203005" y="434677"/>
                </a:lnTo>
                <a:lnTo>
                  <a:pt x="0" y="4346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31759" t="-352598" r="-76626" b="-64841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0" y="6927027"/>
            <a:ext cx="10693396" cy="703920"/>
            <a:chOff x="0" y="0"/>
            <a:chExt cx="4407139" cy="25226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407140" cy="252269"/>
            </a:xfrm>
            <a:custGeom>
              <a:avLst/>
              <a:gdLst/>
              <a:ahLst/>
              <a:cxnLst/>
              <a:rect l="l" t="t" r="r" b="b"/>
              <a:pathLst>
                <a:path w="4407140" h="252269">
                  <a:moveTo>
                    <a:pt x="23293" y="0"/>
                  </a:moveTo>
                  <a:lnTo>
                    <a:pt x="4383846" y="0"/>
                  </a:lnTo>
                  <a:cubicBezTo>
                    <a:pt x="4390024" y="0"/>
                    <a:pt x="4395949" y="2454"/>
                    <a:pt x="4400317" y="6823"/>
                  </a:cubicBezTo>
                  <a:cubicBezTo>
                    <a:pt x="4404685" y="11191"/>
                    <a:pt x="4407140" y="17116"/>
                    <a:pt x="4407140" y="23293"/>
                  </a:cubicBezTo>
                  <a:lnTo>
                    <a:pt x="4407140" y="228976"/>
                  </a:lnTo>
                  <a:cubicBezTo>
                    <a:pt x="4407140" y="235154"/>
                    <a:pt x="4404685" y="241078"/>
                    <a:pt x="4400317" y="245447"/>
                  </a:cubicBezTo>
                  <a:cubicBezTo>
                    <a:pt x="4395949" y="249815"/>
                    <a:pt x="4390024" y="252269"/>
                    <a:pt x="4383846" y="252269"/>
                  </a:cubicBezTo>
                  <a:lnTo>
                    <a:pt x="23293" y="252269"/>
                  </a:lnTo>
                  <a:cubicBezTo>
                    <a:pt x="17116" y="252269"/>
                    <a:pt x="11191" y="249815"/>
                    <a:pt x="6823" y="245447"/>
                  </a:cubicBezTo>
                  <a:cubicBezTo>
                    <a:pt x="2454" y="241078"/>
                    <a:pt x="0" y="235154"/>
                    <a:pt x="0" y="228976"/>
                  </a:cubicBezTo>
                  <a:lnTo>
                    <a:pt x="0" y="23293"/>
                  </a:lnTo>
                  <a:cubicBezTo>
                    <a:pt x="0" y="17116"/>
                    <a:pt x="2454" y="11191"/>
                    <a:pt x="6823" y="6823"/>
                  </a:cubicBezTo>
                  <a:cubicBezTo>
                    <a:pt x="11191" y="2454"/>
                    <a:pt x="17116" y="0"/>
                    <a:pt x="23293" y="0"/>
                  </a:cubicBezTo>
                  <a:close/>
                </a:path>
              </a:pathLst>
            </a:custGeom>
            <a:solidFill>
              <a:srgbClr val="99CA3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 rot="-5400000">
            <a:off x="435090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rot="-5400000">
            <a:off x="2501383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rot="-5400000">
            <a:off x="4660551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rot="-5400000">
            <a:off x="6740503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4489783" y="2423852"/>
            <a:ext cx="1769735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Chicken Curry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&amp; Naan Bread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Garden Peas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&amp; Sweetcorn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Steamed Rice/Oven Baked Potato Wedges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Strawberry Jelly, Ice Cream &amp; Fruit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2305" y="2423852"/>
            <a:ext cx="1769735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Classic Margherita Pizza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 </a:t>
            </a:r>
            <a:r>
              <a:rPr lang="en-US" sz="1200" b="1" dirty="0">
                <a:solidFill>
                  <a:srgbClr val="797B84"/>
                </a:solidFill>
              </a:rPr>
              <a:t>or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Italian Chicken &amp; Tomato Pasta Bake with Garlic Bread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Steamed Broccoli/ Coleslaw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Chipped Potato/Baked Potato/Salad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Banana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Yogurt Pot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2305" y="1923722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MONDAY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97323" y="1892833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TUESDAY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525574" y="18928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WEDNESDAY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657259" y="1892833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THURSDAY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749987" y="1892833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FRIDAY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750844" y="6355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WEEK ONE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397323" y="2423852"/>
            <a:ext cx="1769735" cy="412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 err="1">
                <a:solidFill>
                  <a:srgbClr val="1A2C4B"/>
                </a:solidFill>
              </a:rPr>
              <a:t>Savoury</a:t>
            </a:r>
            <a:r>
              <a:rPr lang="en-US" sz="1200" b="1" dirty="0">
                <a:solidFill>
                  <a:srgbClr val="1A2C4B"/>
                </a:solidFill>
              </a:rPr>
              <a:t> Mince Pie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Or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Fish </a:t>
            </a:r>
            <a:r>
              <a:rPr lang="en-US" sz="1200" b="1" dirty="0" err="1">
                <a:solidFill>
                  <a:srgbClr val="1A2C4B"/>
                </a:solidFill>
              </a:rPr>
              <a:t>Goujons</a:t>
            </a:r>
            <a:r>
              <a:rPr lang="en-US" sz="1200" b="1" dirty="0">
                <a:solidFill>
                  <a:srgbClr val="1A2C4B"/>
                </a:solidFill>
              </a:rPr>
              <a:t> in Soft Shell Taco with Tomato Salsa</a:t>
            </a: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Baton Carrots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Mashed/Baby Potatoes/ Salad</a:t>
            </a:r>
          </a:p>
          <a:p>
            <a:pPr algn="ctr">
              <a:lnSpc>
                <a:spcPts val="1400"/>
              </a:lnSpc>
            </a:pPr>
            <a:endParaRPr lang="en-US" sz="1200" b="1" dirty="0"/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/>
              <a:t>Mandarin Orange Sponge &amp; Custard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648951" y="2423852"/>
            <a:ext cx="1769735" cy="412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Roast Chicken, Stuffing &amp; Rich Gravy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Carrot &amp; Parsnip/Savoy Cabbage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Mashed Potato/Oven Roast Potato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Chocolate Sponge &amp; Custard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728903" y="2423852"/>
            <a:ext cx="1769735" cy="412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Hot Dog with Tomato Ketchup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Garden Peas/Spaghetti Hoops/Salad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Chipped Potatoes/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Baked Potatoes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 err="1">
                <a:solidFill>
                  <a:srgbClr val="1A2C4B"/>
                </a:solidFill>
              </a:rPr>
              <a:t>Flakemeal</a:t>
            </a:r>
            <a:r>
              <a:rPr lang="en-US" sz="1200" b="1" dirty="0">
                <a:solidFill>
                  <a:srgbClr val="1A2C4B"/>
                </a:solidFill>
              </a:rPr>
              <a:t> Biscuit &amp;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Fruit Selection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18063" y="7069637"/>
            <a:ext cx="2076780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MILK, WATER, BREAD AND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FRESH FRUIT AVAILABLE DAILY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438038" y="7073447"/>
            <a:ext cx="1779641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MENU MAY CHANGE DUE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TO DELIVERY CHANGES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657121" y="7073447"/>
            <a:ext cx="4732527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IF YOU REQUIRE ANY ADDITIONAL INFORMATION ON ALLERGENS OR SPECIAL DIETS PLEASE CONTACT YOUR SCHOOL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994893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614026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30" name="Freeform 30"/>
          <p:cNvSpPr/>
          <p:nvPr/>
        </p:nvSpPr>
        <p:spPr>
          <a:xfrm rot="-222868">
            <a:off x="2464476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86692" y="-214268"/>
            <a:ext cx="9442763" cy="1985590"/>
            <a:chOff x="0" y="0"/>
            <a:chExt cx="12590350" cy="2647453"/>
          </a:xfrm>
        </p:grpSpPr>
        <p:sp>
          <p:nvSpPr>
            <p:cNvPr id="34" name="Freeform 34"/>
            <p:cNvSpPr/>
            <p:nvPr/>
          </p:nvSpPr>
          <p:spPr>
            <a:xfrm rot="-222868">
              <a:off x="3170379" y="34145"/>
              <a:ext cx="1092889" cy="1196048"/>
            </a:xfrm>
            <a:custGeom>
              <a:avLst/>
              <a:gdLst/>
              <a:ahLst/>
              <a:cxnLst/>
              <a:rect l="l" t="t" r="r" b="b"/>
              <a:pathLst>
                <a:path w="1092889" h="1196048">
                  <a:moveTo>
                    <a:pt x="0" y="0"/>
                  </a:moveTo>
                  <a:lnTo>
                    <a:pt x="1092889" y="0"/>
                  </a:lnTo>
                  <a:lnTo>
                    <a:pt x="1092889" y="1196048"/>
                  </a:lnTo>
                  <a:lnTo>
                    <a:pt x="0" y="1196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35" name="Group 35"/>
            <p:cNvGrpSpPr/>
            <p:nvPr/>
          </p:nvGrpSpPr>
          <p:grpSpPr>
            <a:xfrm>
              <a:off x="914040" y="1874813"/>
              <a:ext cx="3083925" cy="621292"/>
              <a:chOff x="0" y="0"/>
              <a:chExt cx="1148127" cy="231304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148127" cy="231303"/>
              </a:xfrm>
              <a:custGeom>
                <a:avLst/>
                <a:gdLst/>
                <a:ahLst/>
                <a:cxnLst/>
                <a:rect l="l" t="t" r="r" b="b"/>
                <a:pathLst>
                  <a:path w="1148127" h="231303">
                    <a:moveTo>
                      <a:pt x="0" y="0"/>
                    </a:moveTo>
                    <a:lnTo>
                      <a:pt x="1148127" y="0"/>
                    </a:lnTo>
                    <a:lnTo>
                      <a:pt x="1148127" y="231303"/>
                    </a:lnTo>
                    <a:lnTo>
                      <a:pt x="0" y="23130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37" name="Freeform 37"/>
            <p:cNvSpPr/>
            <p:nvPr/>
          </p:nvSpPr>
          <p:spPr>
            <a:xfrm>
              <a:off x="0" y="285691"/>
              <a:ext cx="2361762" cy="2361762"/>
            </a:xfrm>
            <a:custGeom>
              <a:avLst/>
              <a:gdLst/>
              <a:ahLst/>
              <a:cxnLst/>
              <a:rect l="l" t="t" r="r" b="b"/>
              <a:pathLst>
                <a:path w="2361762" h="2361762">
                  <a:moveTo>
                    <a:pt x="0" y="0"/>
                  </a:moveTo>
                  <a:lnTo>
                    <a:pt x="2361762" y="0"/>
                  </a:lnTo>
                  <a:lnTo>
                    <a:pt x="2361762" y="2361762"/>
                  </a:lnTo>
                  <a:lnTo>
                    <a:pt x="0" y="23617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1876390" y="377653"/>
              <a:ext cx="10713960" cy="2175537"/>
            </a:xfrm>
            <a:custGeom>
              <a:avLst/>
              <a:gdLst/>
              <a:ahLst/>
              <a:cxnLst/>
              <a:rect l="l" t="t" r="r" b="b"/>
              <a:pathLst>
                <a:path w="10713960" h="2175537">
                  <a:moveTo>
                    <a:pt x="0" y="0"/>
                  </a:moveTo>
                  <a:lnTo>
                    <a:pt x="10713960" y="0"/>
                  </a:lnTo>
                  <a:lnTo>
                    <a:pt x="10713960" y="2175537"/>
                  </a:lnTo>
                  <a:lnTo>
                    <a:pt x="0" y="2175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11963" b="-37847"/>
              </a:stretch>
            </a:blipFill>
          </p:spPr>
        </p:sp>
      </p:grpSp>
      <p:sp>
        <p:nvSpPr>
          <p:cNvPr id="39" name="TextBox 39"/>
          <p:cNvSpPr txBox="1"/>
          <p:nvPr/>
        </p:nvSpPr>
        <p:spPr>
          <a:xfrm>
            <a:off x="8750844" y="1012454"/>
            <a:ext cx="1769735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41944"/>
                </a:solidFill>
              </a:rPr>
              <a:t>WEEK COMMENCING: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41944"/>
                </a:solidFill>
              </a:rPr>
              <a:t>SEP 11, OCT 9, NOV 6,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41944"/>
                </a:solidFill>
              </a:rPr>
              <a:t>DEC 4, JAN 8, FEB 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01337" y="-508006"/>
            <a:ext cx="1581327" cy="1653675"/>
          </a:xfrm>
          <a:custGeom>
            <a:avLst/>
            <a:gdLst/>
            <a:ahLst/>
            <a:cxnLst/>
            <a:rect l="l" t="t" r="r" b="b"/>
            <a:pathLst>
              <a:path w="1581327" h="1653675">
                <a:moveTo>
                  <a:pt x="0" y="0"/>
                </a:moveTo>
                <a:lnTo>
                  <a:pt x="1581326" y="0"/>
                </a:lnTo>
                <a:lnTo>
                  <a:pt x="1581326" y="1653676"/>
                </a:lnTo>
                <a:lnTo>
                  <a:pt x="0" y="1653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73128" y="5844581"/>
            <a:ext cx="353002" cy="220145"/>
          </a:xfrm>
          <a:custGeom>
            <a:avLst/>
            <a:gdLst/>
            <a:ahLst/>
            <a:cxnLst/>
            <a:rect l="l" t="t" r="r" b="b"/>
            <a:pathLst>
              <a:path w="353002" h="220145">
                <a:moveTo>
                  <a:pt x="0" y="0"/>
                </a:moveTo>
                <a:lnTo>
                  <a:pt x="353001" y="0"/>
                </a:lnTo>
                <a:lnTo>
                  <a:pt x="353001" y="220145"/>
                </a:lnTo>
                <a:lnTo>
                  <a:pt x="0" y="2201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37513" y="4280335"/>
            <a:ext cx="2312944" cy="465969"/>
            <a:chOff x="0" y="0"/>
            <a:chExt cx="1148127" cy="2313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8295632" y="230139"/>
            <a:ext cx="2203006" cy="434677"/>
          </a:xfrm>
          <a:custGeom>
            <a:avLst/>
            <a:gdLst/>
            <a:ahLst/>
            <a:cxnLst/>
            <a:rect l="l" t="t" r="r" b="b"/>
            <a:pathLst>
              <a:path w="2203006" h="434677">
                <a:moveTo>
                  <a:pt x="0" y="0"/>
                </a:moveTo>
                <a:lnTo>
                  <a:pt x="2203005" y="0"/>
                </a:lnTo>
                <a:lnTo>
                  <a:pt x="2203005" y="434677"/>
                </a:lnTo>
                <a:lnTo>
                  <a:pt x="0" y="4346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31759" t="-352598" r="-76626" b="-64841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0" y="6927027"/>
            <a:ext cx="10693400" cy="703920"/>
            <a:chOff x="0" y="0"/>
            <a:chExt cx="4407139" cy="25226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407140" cy="252269"/>
            </a:xfrm>
            <a:custGeom>
              <a:avLst/>
              <a:gdLst/>
              <a:ahLst/>
              <a:cxnLst/>
              <a:rect l="l" t="t" r="r" b="b"/>
              <a:pathLst>
                <a:path w="4407140" h="252269">
                  <a:moveTo>
                    <a:pt x="23293" y="0"/>
                  </a:moveTo>
                  <a:lnTo>
                    <a:pt x="4383846" y="0"/>
                  </a:lnTo>
                  <a:cubicBezTo>
                    <a:pt x="4390024" y="0"/>
                    <a:pt x="4395949" y="2454"/>
                    <a:pt x="4400317" y="6823"/>
                  </a:cubicBezTo>
                  <a:cubicBezTo>
                    <a:pt x="4404685" y="11191"/>
                    <a:pt x="4407140" y="17116"/>
                    <a:pt x="4407140" y="23293"/>
                  </a:cubicBezTo>
                  <a:lnTo>
                    <a:pt x="4407140" y="228976"/>
                  </a:lnTo>
                  <a:cubicBezTo>
                    <a:pt x="4407140" y="235154"/>
                    <a:pt x="4404685" y="241078"/>
                    <a:pt x="4400317" y="245447"/>
                  </a:cubicBezTo>
                  <a:cubicBezTo>
                    <a:pt x="4395949" y="249815"/>
                    <a:pt x="4390024" y="252269"/>
                    <a:pt x="4383846" y="252269"/>
                  </a:cubicBezTo>
                  <a:lnTo>
                    <a:pt x="23293" y="252269"/>
                  </a:lnTo>
                  <a:cubicBezTo>
                    <a:pt x="17116" y="252269"/>
                    <a:pt x="11191" y="249815"/>
                    <a:pt x="6823" y="245447"/>
                  </a:cubicBezTo>
                  <a:cubicBezTo>
                    <a:pt x="2454" y="241078"/>
                    <a:pt x="0" y="235154"/>
                    <a:pt x="0" y="228976"/>
                  </a:cubicBezTo>
                  <a:lnTo>
                    <a:pt x="0" y="23293"/>
                  </a:lnTo>
                  <a:cubicBezTo>
                    <a:pt x="0" y="17116"/>
                    <a:pt x="2454" y="11191"/>
                    <a:pt x="6823" y="6823"/>
                  </a:cubicBezTo>
                  <a:cubicBezTo>
                    <a:pt x="11191" y="2454"/>
                    <a:pt x="17116" y="0"/>
                    <a:pt x="23293" y="0"/>
                  </a:cubicBezTo>
                  <a:close/>
                </a:path>
              </a:pathLst>
            </a:custGeom>
            <a:solidFill>
              <a:srgbClr val="99CA3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 rot="-5400000">
            <a:off x="435090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rot="-5400000">
            <a:off x="2501383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rot="-5400000">
            <a:off x="4660551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rot="-5400000">
            <a:off x="6740503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4490908" y="2440045"/>
            <a:ext cx="1769735" cy="4297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Chicken Curry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&amp; Naan Bread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Garden Peas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&amp; Sweetcorn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Steamed Rice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 Strawberry Mousse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&amp; fruit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2305" y="2423852"/>
            <a:ext cx="1769735" cy="4488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Sausage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Roll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Baked Beans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and Garden Peas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Chipped Potato/Jacket Potato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Salad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Ice Cream, Chocolate Sauce &amp; Sliced Pears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2305" y="1923722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MONDAY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97323" y="1892833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TUESDAY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525574" y="18928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WEDNESDAY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657259" y="1892833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THURSDAY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749987" y="18928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FRIDAY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703993" y="6355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WEEK TWO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419369" y="2423852"/>
            <a:ext cx="1769735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Mexican </a:t>
            </a:r>
          </a:p>
          <a:p>
            <a:pPr algn="ctr">
              <a:lnSpc>
                <a:spcPts val="1400"/>
              </a:lnSpc>
            </a:pPr>
            <a:r>
              <a:rPr lang="en-US" sz="1200" b="1" dirty="0" err="1">
                <a:solidFill>
                  <a:srgbClr val="1A2C4B"/>
                </a:solidFill>
              </a:rPr>
              <a:t>Chilli</a:t>
            </a:r>
            <a:r>
              <a:rPr lang="en-US" sz="1200" b="1" dirty="0">
                <a:solidFill>
                  <a:srgbClr val="1A2C4B"/>
                </a:solidFill>
              </a:rPr>
              <a:t>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Or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BBQ Chicken Pizza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Sweetcorn/Coleslaw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Steamed Rice/Oven Roast Potato Wedges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Salad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Apple Sponge &amp; Custard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648951" y="2423852"/>
            <a:ext cx="1769735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Roast Gammon, Stuffing &amp; Rich Gravy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or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Poached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Salmon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Cauliflower/Broccoli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Mashed Potato/Oven Roast Potato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Blueberry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Muffin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728903" y="2423852"/>
            <a:ext cx="1769735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Beef Burger with Tomato Ketchup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Sweetcorn/Salad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Chipped Potatoes/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Baked Potatoes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 err="1">
                <a:solidFill>
                  <a:srgbClr val="1A2C4B"/>
                </a:solidFill>
              </a:rPr>
              <a:t>Flakemeal</a:t>
            </a:r>
            <a:r>
              <a:rPr lang="en-US" sz="1200" b="1" dirty="0">
                <a:solidFill>
                  <a:srgbClr val="1A2C4B"/>
                </a:solidFill>
              </a:rPr>
              <a:t> Biscuit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&amp; Fruit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18063" y="7069637"/>
            <a:ext cx="2076780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MILK, WATER, BREAD AND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FRESH FRUIT AVAILABLE DAILY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438038" y="7073447"/>
            <a:ext cx="1779641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MENU MAY CHANGE DUE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TO DELIVERY CHANGES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657121" y="7073447"/>
            <a:ext cx="4732527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IF YOU REQUIRE ANY ADDITIONAL INFORMATION ON ALLERGENS OR SPECIAL DIETS PLEASE CONTACT YOUR SCHOOL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994893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614026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30" name="Freeform 30"/>
          <p:cNvSpPr/>
          <p:nvPr/>
        </p:nvSpPr>
        <p:spPr>
          <a:xfrm rot="-222868">
            <a:off x="2464476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86692" y="-214268"/>
            <a:ext cx="9442763" cy="1985590"/>
            <a:chOff x="0" y="0"/>
            <a:chExt cx="12590350" cy="2647453"/>
          </a:xfrm>
        </p:grpSpPr>
        <p:sp>
          <p:nvSpPr>
            <p:cNvPr id="34" name="Freeform 34"/>
            <p:cNvSpPr/>
            <p:nvPr/>
          </p:nvSpPr>
          <p:spPr>
            <a:xfrm rot="-222868">
              <a:off x="3170379" y="34145"/>
              <a:ext cx="1092889" cy="1196048"/>
            </a:xfrm>
            <a:custGeom>
              <a:avLst/>
              <a:gdLst/>
              <a:ahLst/>
              <a:cxnLst/>
              <a:rect l="l" t="t" r="r" b="b"/>
              <a:pathLst>
                <a:path w="1092889" h="1196048">
                  <a:moveTo>
                    <a:pt x="0" y="0"/>
                  </a:moveTo>
                  <a:lnTo>
                    <a:pt x="1092889" y="0"/>
                  </a:lnTo>
                  <a:lnTo>
                    <a:pt x="1092889" y="1196048"/>
                  </a:lnTo>
                  <a:lnTo>
                    <a:pt x="0" y="1196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35" name="Group 35"/>
            <p:cNvGrpSpPr/>
            <p:nvPr/>
          </p:nvGrpSpPr>
          <p:grpSpPr>
            <a:xfrm>
              <a:off x="914040" y="1874813"/>
              <a:ext cx="3083925" cy="621292"/>
              <a:chOff x="0" y="0"/>
              <a:chExt cx="1148127" cy="231304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148127" cy="231303"/>
              </a:xfrm>
              <a:custGeom>
                <a:avLst/>
                <a:gdLst/>
                <a:ahLst/>
                <a:cxnLst/>
                <a:rect l="l" t="t" r="r" b="b"/>
                <a:pathLst>
                  <a:path w="1148127" h="231303">
                    <a:moveTo>
                      <a:pt x="0" y="0"/>
                    </a:moveTo>
                    <a:lnTo>
                      <a:pt x="1148127" y="0"/>
                    </a:lnTo>
                    <a:lnTo>
                      <a:pt x="1148127" y="231303"/>
                    </a:lnTo>
                    <a:lnTo>
                      <a:pt x="0" y="23130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37" name="Freeform 37"/>
            <p:cNvSpPr/>
            <p:nvPr/>
          </p:nvSpPr>
          <p:spPr>
            <a:xfrm>
              <a:off x="0" y="285691"/>
              <a:ext cx="2361762" cy="2361762"/>
            </a:xfrm>
            <a:custGeom>
              <a:avLst/>
              <a:gdLst/>
              <a:ahLst/>
              <a:cxnLst/>
              <a:rect l="l" t="t" r="r" b="b"/>
              <a:pathLst>
                <a:path w="2361762" h="2361762">
                  <a:moveTo>
                    <a:pt x="0" y="0"/>
                  </a:moveTo>
                  <a:lnTo>
                    <a:pt x="2361762" y="0"/>
                  </a:lnTo>
                  <a:lnTo>
                    <a:pt x="2361762" y="2361762"/>
                  </a:lnTo>
                  <a:lnTo>
                    <a:pt x="0" y="23617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1876390" y="377653"/>
              <a:ext cx="10713960" cy="2175537"/>
            </a:xfrm>
            <a:custGeom>
              <a:avLst/>
              <a:gdLst/>
              <a:ahLst/>
              <a:cxnLst/>
              <a:rect l="l" t="t" r="r" b="b"/>
              <a:pathLst>
                <a:path w="10713960" h="2175537">
                  <a:moveTo>
                    <a:pt x="0" y="0"/>
                  </a:moveTo>
                  <a:lnTo>
                    <a:pt x="10713960" y="0"/>
                  </a:lnTo>
                  <a:lnTo>
                    <a:pt x="10713960" y="2175537"/>
                  </a:lnTo>
                  <a:lnTo>
                    <a:pt x="0" y="2175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11963" b="-37847"/>
              </a:stretch>
            </a:blipFill>
          </p:spPr>
        </p:sp>
      </p:grpSp>
      <p:sp>
        <p:nvSpPr>
          <p:cNvPr id="39" name="TextBox 39"/>
          <p:cNvSpPr txBox="1"/>
          <p:nvPr/>
        </p:nvSpPr>
        <p:spPr>
          <a:xfrm>
            <a:off x="8750844" y="1012454"/>
            <a:ext cx="1769735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41944"/>
                </a:solidFill>
              </a:rPr>
              <a:t>WEEK COMMENCING: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41944"/>
                </a:solidFill>
              </a:rPr>
              <a:t>SEP 18, OCT 16, NOV 13,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41944"/>
                </a:solidFill>
              </a:rPr>
              <a:t>DEC 11, JAN 15, FEB 12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01337" y="-508006"/>
            <a:ext cx="1581327" cy="1653675"/>
          </a:xfrm>
          <a:custGeom>
            <a:avLst/>
            <a:gdLst/>
            <a:ahLst/>
            <a:cxnLst/>
            <a:rect l="l" t="t" r="r" b="b"/>
            <a:pathLst>
              <a:path w="1581327" h="1653675">
                <a:moveTo>
                  <a:pt x="0" y="0"/>
                </a:moveTo>
                <a:lnTo>
                  <a:pt x="1581326" y="0"/>
                </a:lnTo>
                <a:lnTo>
                  <a:pt x="1581326" y="1653676"/>
                </a:lnTo>
                <a:lnTo>
                  <a:pt x="0" y="1653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73128" y="5844581"/>
            <a:ext cx="353002" cy="220145"/>
          </a:xfrm>
          <a:custGeom>
            <a:avLst/>
            <a:gdLst/>
            <a:ahLst/>
            <a:cxnLst/>
            <a:rect l="l" t="t" r="r" b="b"/>
            <a:pathLst>
              <a:path w="353002" h="220145">
                <a:moveTo>
                  <a:pt x="0" y="0"/>
                </a:moveTo>
                <a:lnTo>
                  <a:pt x="353001" y="0"/>
                </a:lnTo>
                <a:lnTo>
                  <a:pt x="353001" y="220145"/>
                </a:lnTo>
                <a:lnTo>
                  <a:pt x="0" y="2201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37513" y="4280335"/>
            <a:ext cx="2312944" cy="465969"/>
            <a:chOff x="0" y="0"/>
            <a:chExt cx="1148127" cy="2313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8317574" y="238956"/>
            <a:ext cx="2203006" cy="434677"/>
          </a:xfrm>
          <a:custGeom>
            <a:avLst/>
            <a:gdLst/>
            <a:ahLst/>
            <a:cxnLst/>
            <a:rect l="l" t="t" r="r" b="b"/>
            <a:pathLst>
              <a:path w="2203006" h="434677">
                <a:moveTo>
                  <a:pt x="0" y="0"/>
                </a:moveTo>
                <a:lnTo>
                  <a:pt x="2203005" y="0"/>
                </a:lnTo>
                <a:lnTo>
                  <a:pt x="2203005" y="434677"/>
                </a:lnTo>
                <a:lnTo>
                  <a:pt x="0" y="4346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31759" t="-352598" r="-76626" b="-64841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0" y="6927027"/>
            <a:ext cx="10693400" cy="703920"/>
            <a:chOff x="0" y="0"/>
            <a:chExt cx="4407139" cy="25226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407140" cy="252269"/>
            </a:xfrm>
            <a:custGeom>
              <a:avLst/>
              <a:gdLst/>
              <a:ahLst/>
              <a:cxnLst/>
              <a:rect l="l" t="t" r="r" b="b"/>
              <a:pathLst>
                <a:path w="4407140" h="252269">
                  <a:moveTo>
                    <a:pt x="23293" y="0"/>
                  </a:moveTo>
                  <a:lnTo>
                    <a:pt x="4383846" y="0"/>
                  </a:lnTo>
                  <a:cubicBezTo>
                    <a:pt x="4390024" y="0"/>
                    <a:pt x="4395949" y="2454"/>
                    <a:pt x="4400317" y="6823"/>
                  </a:cubicBezTo>
                  <a:cubicBezTo>
                    <a:pt x="4404685" y="11191"/>
                    <a:pt x="4407140" y="17116"/>
                    <a:pt x="4407140" y="23293"/>
                  </a:cubicBezTo>
                  <a:lnTo>
                    <a:pt x="4407140" y="228976"/>
                  </a:lnTo>
                  <a:cubicBezTo>
                    <a:pt x="4407140" y="235154"/>
                    <a:pt x="4404685" y="241078"/>
                    <a:pt x="4400317" y="245447"/>
                  </a:cubicBezTo>
                  <a:cubicBezTo>
                    <a:pt x="4395949" y="249815"/>
                    <a:pt x="4390024" y="252269"/>
                    <a:pt x="4383846" y="252269"/>
                  </a:cubicBezTo>
                  <a:lnTo>
                    <a:pt x="23293" y="252269"/>
                  </a:lnTo>
                  <a:cubicBezTo>
                    <a:pt x="17116" y="252269"/>
                    <a:pt x="11191" y="249815"/>
                    <a:pt x="6823" y="245447"/>
                  </a:cubicBezTo>
                  <a:cubicBezTo>
                    <a:pt x="2454" y="241078"/>
                    <a:pt x="0" y="235154"/>
                    <a:pt x="0" y="228976"/>
                  </a:cubicBezTo>
                  <a:lnTo>
                    <a:pt x="0" y="23293"/>
                  </a:lnTo>
                  <a:cubicBezTo>
                    <a:pt x="0" y="17116"/>
                    <a:pt x="2454" y="11191"/>
                    <a:pt x="6823" y="6823"/>
                  </a:cubicBezTo>
                  <a:cubicBezTo>
                    <a:pt x="11191" y="2454"/>
                    <a:pt x="17116" y="0"/>
                    <a:pt x="23293" y="0"/>
                  </a:cubicBezTo>
                  <a:close/>
                </a:path>
              </a:pathLst>
            </a:custGeom>
            <a:solidFill>
              <a:srgbClr val="99CA3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 rot="-5400000">
            <a:off x="435090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rot="-5400000">
            <a:off x="2501383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rot="-5400000">
            <a:off x="4660551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rot="-5400000">
            <a:off x="6740503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4490908" y="2440045"/>
            <a:ext cx="1769735" cy="4667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Chicken Curry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&amp; Naan Bread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Or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 err="1">
                <a:solidFill>
                  <a:srgbClr val="1A2C4B"/>
                </a:solidFill>
              </a:rPr>
              <a:t>Salt’n’Chilli</a:t>
            </a:r>
            <a:r>
              <a:rPr lang="en-US" sz="1200" b="1" dirty="0">
                <a:solidFill>
                  <a:srgbClr val="1A2C4B"/>
                </a:solidFill>
              </a:rPr>
              <a:t> Chicken Bites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Mini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Corn on the Cob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Steamed Rice/Salad/Oven Baked Potato Wedges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Lemon Drizzle Cake and Custard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02305" y="2423852"/>
            <a:ext cx="1769735" cy="412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Golden Crumbed Fish Fingers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Baked Beans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Chipped or Mashed Potatoes/ Salad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Artic Roll with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Peaches &amp; Pears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2305" y="1923722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MONDAY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97323" y="18928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TUESDAY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525574" y="18928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WEDNESDAY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657259" y="1892833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THURSDAY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749987" y="1892833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FRIDAY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703993" y="6355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WEEK THREE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419369" y="2423852"/>
            <a:ext cx="1769735" cy="412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Beef Meatballs with Italian Tomato &amp; Basil Sauce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Or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 err="1">
                <a:solidFill>
                  <a:srgbClr val="1A2C4B"/>
                </a:solidFill>
              </a:rPr>
              <a:t>PepperoniMargherita</a:t>
            </a:r>
            <a:r>
              <a:rPr lang="en-US" sz="1200" b="1" dirty="0">
                <a:solidFill>
                  <a:srgbClr val="1A2C4B"/>
                </a:solidFill>
              </a:rPr>
              <a:t> Pizza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Garden Peas/Salad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Penne Pasta/ Oven Baked Potato Wedges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/>
              <a:t>Fresh Fruit Pot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648951" y="2423852"/>
            <a:ext cx="1769735" cy="412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Roast , Stuffing &amp; Rich Gravy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Carrot &amp; Parsnip/ Cauliflower  Cheese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Mashed Potato/Oven Roast Potato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Fairy Cake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728903" y="2423852"/>
            <a:ext cx="1769735" cy="412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Tasty Pork Sausages with Tomato Ketchup or Gravy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Sweetcorn &amp;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Baked Beans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Chipped Potato/Mashed Potato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Fresh Fruit Selection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18063" y="7069637"/>
            <a:ext cx="2076780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MILK, WATER, BREAD AND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FRESH FRUIT AVAILABLE DAILY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438038" y="7073447"/>
            <a:ext cx="1779641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MENU MAY CHANGE DUE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TO DELIVERY CHANGES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657121" y="7073447"/>
            <a:ext cx="4732527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IF YOU REQUIRE ANY ADDITIONAL INFORMATION ON ALLERGENS OR SPECIAL DIETS PLEASE CONTACT YOUR SCHOOL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994893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614026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30" name="Freeform 30"/>
          <p:cNvSpPr/>
          <p:nvPr/>
        </p:nvSpPr>
        <p:spPr>
          <a:xfrm rot="-222868">
            <a:off x="2464476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86692" y="-214268"/>
            <a:ext cx="9442763" cy="1985590"/>
            <a:chOff x="0" y="0"/>
            <a:chExt cx="12590350" cy="2647453"/>
          </a:xfrm>
        </p:grpSpPr>
        <p:sp>
          <p:nvSpPr>
            <p:cNvPr id="34" name="Freeform 34"/>
            <p:cNvSpPr/>
            <p:nvPr/>
          </p:nvSpPr>
          <p:spPr>
            <a:xfrm rot="-222868">
              <a:off x="3170379" y="34145"/>
              <a:ext cx="1092889" cy="1196048"/>
            </a:xfrm>
            <a:custGeom>
              <a:avLst/>
              <a:gdLst/>
              <a:ahLst/>
              <a:cxnLst/>
              <a:rect l="l" t="t" r="r" b="b"/>
              <a:pathLst>
                <a:path w="1092889" h="1196048">
                  <a:moveTo>
                    <a:pt x="0" y="0"/>
                  </a:moveTo>
                  <a:lnTo>
                    <a:pt x="1092889" y="0"/>
                  </a:lnTo>
                  <a:lnTo>
                    <a:pt x="1092889" y="1196048"/>
                  </a:lnTo>
                  <a:lnTo>
                    <a:pt x="0" y="1196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35" name="Group 35"/>
            <p:cNvGrpSpPr/>
            <p:nvPr/>
          </p:nvGrpSpPr>
          <p:grpSpPr>
            <a:xfrm>
              <a:off x="914040" y="1874813"/>
              <a:ext cx="3083925" cy="621292"/>
              <a:chOff x="0" y="0"/>
              <a:chExt cx="1148127" cy="231304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148127" cy="231303"/>
              </a:xfrm>
              <a:custGeom>
                <a:avLst/>
                <a:gdLst/>
                <a:ahLst/>
                <a:cxnLst/>
                <a:rect l="l" t="t" r="r" b="b"/>
                <a:pathLst>
                  <a:path w="1148127" h="231303">
                    <a:moveTo>
                      <a:pt x="0" y="0"/>
                    </a:moveTo>
                    <a:lnTo>
                      <a:pt x="1148127" y="0"/>
                    </a:lnTo>
                    <a:lnTo>
                      <a:pt x="1148127" y="231303"/>
                    </a:lnTo>
                    <a:lnTo>
                      <a:pt x="0" y="23130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37" name="Freeform 37"/>
            <p:cNvSpPr/>
            <p:nvPr/>
          </p:nvSpPr>
          <p:spPr>
            <a:xfrm>
              <a:off x="0" y="285691"/>
              <a:ext cx="2361762" cy="2361762"/>
            </a:xfrm>
            <a:custGeom>
              <a:avLst/>
              <a:gdLst/>
              <a:ahLst/>
              <a:cxnLst/>
              <a:rect l="l" t="t" r="r" b="b"/>
              <a:pathLst>
                <a:path w="2361762" h="2361762">
                  <a:moveTo>
                    <a:pt x="0" y="0"/>
                  </a:moveTo>
                  <a:lnTo>
                    <a:pt x="2361762" y="0"/>
                  </a:lnTo>
                  <a:lnTo>
                    <a:pt x="2361762" y="2361762"/>
                  </a:lnTo>
                  <a:lnTo>
                    <a:pt x="0" y="23617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1876390" y="377653"/>
              <a:ext cx="10713960" cy="2175537"/>
            </a:xfrm>
            <a:custGeom>
              <a:avLst/>
              <a:gdLst/>
              <a:ahLst/>
              <a:cxnLst/>
              <a:rect l="l" t="t" r="r" b="b"/>
              <a:pathLst>
                <a:path w="10713960" h="2175537">
                  <a:moveTo>
                    <a:pt x="0" y="0"/>
                  </a:moveTo>
                  <a:lnTo>
                    <a:pt x="10713960" y="0"/>
                  </a:lnTo>
                  <a:lnTo>
                    <a:pt x="10713960" y="2175537"/>
                  </a:lnTo>
                  <a:lnTo>
                    <a:pt x="0" y="2175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11963" b="-37847"/>
              </a:stretch>
            </a:blipFill>
          </p:spPr>
        </p:sp>
      </p:grpSp>
      <p:sp>
        <p:nvSpPr>
          <p:cNvPr id="39" name="TextBox 39"/>
          <p:cNvSpPr txBox="1"/>
          <p:nvPr/>
        </p:nvSpPr>
        <p:spPr>
          <a:xfrm>
            <a:off x="8750844" y="1012454"/>
            <a:ext cx="1769735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41944"/>
                </a:solidFill>
              </a:rPr>
              <a:t>WEEK COMMENCING: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41944"/>
                </a:solidFill>
              </a:rPr>
              <a:t>AUG 28, SEP 25, OCT 23, NOV 20, DEC 18, JAN 22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01337" y="-508006"/>
            <a:ext cx="1581327" cy="1653675"/>
          </a:xfrm>
          <a:custGeom>
            <a:avLst/>
            <a:gdLst/>
            <a:ahLst/>
            <a:cxnLst/>
            <a:rect l="l" t="t" r="r" b="b"/>
            <a:pathLst>
              <a:path w="1581327" h="1653675">
                <a:moveTo>
                  <a:pt x="0" y="0"/>
                </a:moveTo>
                <a:lnTo>
                  <a:pt x="1581326" y="0"/>
                </a:lnTo>
                <a:lnTo>
                  <a:pt x="1581326" y="1653676"/>
                </a:lnTo>
                <a:lnTo>
                  <a:pt x="0" y="1653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73128" y="5844581"/>
            <a:ext cx="353002" cy="220145"/>
          </a:xfrm>
          <a:custGeom>
            <a:avLst/>
            <a:gdLst/>
            <a:ahLst/>
            <a:cxnLst/>
            <a:rect l="l" t="t" r="r" b="b"/>
            <a:pathLst>
              <a:path w="353002" h="220145">
                <a:moveTo>
                  <a:pt x="0" y="0"/>
                </a:moveTo>
                <a:lnTo>
                  <a:pt x="353001" y="0"/>
                </a:lnTo>
                <a:lnTo>
                  <a:pt x="353001" y="220145"/>
                </a:lnTo>
                <a:lnTo>
                  <a:pt x="0" y="2201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37513" y="4280335"/>
            <a:ext cx="2312944" cy="465969"/>
            <a:chOff x="0" y="0"/>
            <a:chExt cx="1148127" cy="2313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8317574" y="238956"/>
            <a:ext cx="2203006" cy="434677"/>
          </a:xfrm>
          <a:custGeom>
            <a:avLst/>
            <a:gdLst/>
            <a:ahLst/>
            <a:cxnLst/>
            <a:rect l="l" t="t" r="r" b="b"/>
            <a:pathLst>
              <a:path w="2203006" h="434677">
                <a:moveTo>
                  <a:pt x="0" y="0"/>
                </a:moveTo>
                <a:lnTo>
                  <a:pt x="2203005" y="0"/>
                </a:lnTo>
                <a:lnTo>
                  <a:pt x="2203005" y="434677"/>
                </a:lnTo>
                <a:lnTo>
                  <a:pt x="0" y="4346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31759" t="-352598" r="-76626" b="-64841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0" y="6927027"/>
            <a:ext cx="10693400" cy="703920"/>
            <a:chOff x="0" y="0"/>
            <a:chExt cx="4407139" cy="25226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407140" cy="252269"/>
            </a:xfrm>
            <a:custGeom>
              <a:avLst/>
              <a:gdLst/>
              <a:ahLst/>
              <a:cxnLst/>
              <a:rect l="l" t="t" r="r" b="b"/>
              <a:pathLst>
                <a:path w="4407140" h="252269">
                  <a:moveTo>
                    <a:pt x="23293" y="0"/>
                  </a:moveTo>
                  <a:lnTo>
                    <a:pt x="4383846" y="0"/>
                  </a:lnTo>
                  <a:cubicBezTo>
                    <a:pt x="4390024" y="0"/>
                    <a:pt x="4395949" y="2454"/>
                    <a:pt x="4400317" y="6823"/>
                  </a:cubicBezTo>
                  <a:cubicBezTo>
                    <a:pt x="4404685" y="11191"/>
                    <a:pt x="4407140" y="17116"/>
                    <a:pt x="4407140" y="23293"/>
                  </a:cubicBezTo>
                  <a:lnTo>
                    <a:pt x="4407140" y="228976"/>
                  </a:lnTo>
                  <a:cubicBezTo>
                    <a:pt x="4407140" y="235154"/>
                    <a:pt x="4404685" y="241078"/>
                    <a:pt x="4400317" y="245447"/>
                  </a:cubicBezTo>
                  <a:cubicBezTo>
                    <a:pt x="4395949" y="249815"/>
                    <a:pt x="4390024" y="252269"/>
                    <a:pt x="4383846" y="252269"/>
                  </a:cubicBezTo>
                  <a:lnTo>
                    <a:pt x="23293" y="252269"/>
                  </a:lnTo>
                  <a:cubicBezTo>
                    <a:pt x="17116" y="252269"/>
                    <a:pt x="11191" y="249815"/>
                    <a:pt x="6823" y="245447"/>
                  </a:cubicBezTo>
                  <a:cubicBezTo>
                    <a:pt x="2454" y="241078"/>
                    <a:pt x="0" y="235154"/>
                    <a:pt x="0" y="228976"/>
                  </a:cubicBezTo>
                  <a:lnTo>
                    <a:pt x="0" y="23293"/>
                  </a:lnTo>
                  <a:cubicBezTo>
                    <a:pt x="0" y="17116"/>
                    <a:pt x="2454" y="11191"/>
                    <a:pt x="6823" y="6823"/>
                  </a:cubicBezTo>
                  <a:cubicBezTo>
                    <a:pt x="11191" y="2454"/>
                    <a:pt x="17116" y="0"/>
                    <a:pt x="23293" y="0"/>
                  </a:cubicBezTo>
                  <a:close/>
                </a:path>
              </a:pathLst>
            </a:custGeom>
            <a:solidFill>
              <a:srgbClr val="99CA3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 rot="-5400000">
            <a:off x="435090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rot="-5400000">
            <a:off x="2501383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rot="-5400000">
            <a:off x="4660551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rot="-5400000">
            <a:off x="6740503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4490908" y="2440045"/>
            <a:ext cx="1769735" cy="4310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Chicken Curry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&amp; Naan Bread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Green Beans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&amp; Sweetcorn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Steamed Rice/Salad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Date Fudge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&amp; Custard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2305" y="2423852"/>
            <a:ext cx="1769735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2C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Ham &amp; Cheese Pizza with Garlic Dip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91B23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SIDES 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1B23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2C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 Corn on the Cob/ Baked Beans/Coleslaw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97B8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97B8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2C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Chipped Potato/ Jacket Potato 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91B23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DESSERT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1B23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Melon, Mandarin &amp; Pineapple Pot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2305" y="1923722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MONDAY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97323" y="1892833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TUESDAY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525574" y="18928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WEDNESDAY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657259" y="18928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THURSDAY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749987" y="18928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FRIDAY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703993" y="6355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WEEK FOUR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419369" y="2423852"/>
            <a:ext cx="1769735" cy="4488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2C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Beef Bolognaise with Garlic Bread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2C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 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2C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Sweet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A2C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Chilli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2C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Chicken Panini &amp; Coleslaw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91B23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SIDES 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1B23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2C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Baton Carrots/Salad/Oven Baked Potato Wedges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97B8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97B8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2C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Pasta Shells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91B23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DESSERT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1B23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2C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Jelly &amp;</a:t>
            </a:r>
            <a:r>
              <a:rPr lang="en-US" sz="1200" b="1" dirty="0">
                <a:solidFill>
                  <a:srgbClr val="1A2C4B"/>
                </a:solidFill>
                <a:latin typeface="Calibri"/>
              </a:rPr>
              <a:t>  Fruit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1B23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648951" y="2423852"/>
            <a:ext cx="1769735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Roast Chicken, Stuffing &amp; Rich Gravy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Cauliflower Cheese &amp; Baton Carrots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Mashed Potato/Oven Roast Potato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Ice-Cream, Pears &amp; Chocolate Sauce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728903" y="2423852"/>
            <a:ext cx="1769735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Oven Baked Chicken Goujons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or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>
                <a:solidFill>
                  <a:srgbClr val="797B84"/>
                </a:solidFill>
              </a:rPr>
              <a:t>Admiral’s Ocean Pie</a:t>
            </a: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Garden Peas/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Baked Beans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Chipped &amp; Jacket Potato/Salad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Homemade Ginger Biscuit &amp; Fruit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18063" y="7069637"/>
            <a:ext cx="2076780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MILK, WATER, BREAD AND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FRESH FRUIT AVAILABLE DAILY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438038" y="7073447"/>
            <a:ext cx="1779641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MENU MAY CHANGE DUE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TO DELIVERY CHANGES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657121" y="7073447"/>
            <a:ext cx="4732527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IF YOU REQUIRE ANY ADDITIONAL INFORMATION ON ALLERGENS OR SPECIAL DIETS PLEASE CONTACT YOUR SCHOOL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994893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614026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30" name="Freeform 30"/>
          <p:cNvSpPr/>
          <p:nvPr/>
        </p:nvSpPr>
        <p:spPr>
          <a:xfrm rot="-222868">
            <a:off x="2464476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86692" y="-214268"/>
            <a:ext cx="9442763" cy="1985590"/>
            <a:chOff x="0" y="0"/>
            <a:chExt cx="12590350" cy="2647453"/>
          </a:xfrm>
        </p:grpSpPr>
        <p:sp>
          <p:nvSpPr>
            <p:cNvPr id="34" name="Freeform 34"/>
            <p:cNvSpPr/>
            <p:nvPr/>
          </p:nvSpPr>
          <p:spPr>
            <a:xfrm rot="-222868">
              <a:off x="3170379" y="34145"/>
              <a:ext cx="1092889" cy="1196048"/>
            </a:xfrm>
            <a:custGeom>
              <a:avLst/>
              <a:gdLst/>
              <a:ahLst/>
              <a:cxnLst/>
              <a:rect l="l" t="t" r="r" b="b"/>
              <a:pathLst>
                <a:path w="1092889" h="1196048">
                  <a:moveTo>
                    <a:pt x="0" y="0"/>
                  </a:moveTo>
                  <a:lnTo>
                    <a:pt x="1092889" y="0"/>
                  </a:lnTo>
                  <a:lnTo>
                    <a:pt x="1092889" y="1196048"/>
                  </a:lnTo>
                  <a:lnTo>
                    <a:pt x="0" y="1196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35" name="Group 35"/>
            <p:cNvGrpSpPr/>
            <p:nvPr/>
          </p:nvGrpSpPr>
          <p:grpSpPr>
            <a:xfrm>
              <a:off x="914040" y="1874813"/>
              <a:ext cx="3083925" cy="621292"/>
              <a:chOff x="0" y="0"/>
              <a:chExt cx="1148127" cy="231304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148127" cy="231303"/>
              </a:xfrm>
              <a:custGeom>
                <a:avLst/>
                <a:gdLst/>
                <a:ahLst/>
                <a:cxnLst/>
                <a:rect l="l" t="t" r="r" b="b"/>
                <a:pathLst>
                  <a:path w="1148127" h="231303">
                    <a:moveTo>
                      <a:pt x="0" y="0"/>
                    </a:moveTo>
                    <a:lnTo>
                      <a:pt x="1148127" y="0"/>
                    </a:lnTo>
                    <a:lnTo>
                      <a:pt x="1148127" y="231303"/>
                    </a:lnTo>
                    <a:lnTo>
                      <a:pt x="0" y="23130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37" name="Freeform 37"/>
            <p:cNvSpPr/>
            <p:nvPr/>
          </p:nvSpPr>
          <p:spPr>
            <a:xfrm>
              <a:off x="0" y="285691"/>
              <a:ext cx="2361762" cy="2361762"/>
            </a:xfrm>
            <a:custGeom>
              <a:avLst/>
              <a:gdLst/>
              <a:ahLst/>
              <a:cxnLst/>
              <a:rect l="l" t="t" r="r" b="b"/>
              <a:pathLst>
                <a:path w="2361762" h="2361762">
                  <a:moveTo>
                    <a:pt x="0" y="0"/>
                  </a:moveTo>
                  <a:lnTo>
                    <a:pt x="2361762" y="0"/>
                  </a:lnTo>
                  <a:lnTo>
                    <a:pt x="2361762" y="2361762"/>
                  </a:lnTo>
                  <a:lnTo>
                    <a:pt x="0" y="23617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1876390" y="377653"/>
              <a:ext cx="10713960" cy="2175537"/>
            </a:xfrm>
            <a:custGeom>
              <a:avLst/>
              <a:gdLst/>
              <a:ahLst/>
              <a:cxnLst/>
              <a:rect l="l" t="t" r="r" b="b"/>
              <a:pathLst>
                <a:path w="10713960" h="2175537">
                  <a:moveTo>
                    <a:pt x="0" y="0"/>
                  </a:moveTo>
                  <a:lnTo>
                    <a:pt x="10713960" y="0"/>
                  </a:lnTo>
                  <a:lnTo>
                    <a:pt x="10713960" y="2175537"/>
                  </a:lnTo>
                  <a:lnTo>
                    <a:pt x="0" y="2175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11963" b="-37847"/>
              </a:stretch>
            </a:blipFill>
          </p:spPr>
        </p:sp>
      </p:grpSp>
      <p:sp>
        <p:nvSpPr>
          <p:cNvPr id="39" name="TextBox 39"/>
          <p:cNvSpPr txBox="1"/>
          <p:nvPr/>
        </p:nvSpPr>
        <p:spPr>
          <a:xfrm>
            <a:off x="8750844" y="1012454"/>
            <a:ext cx="176973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41944"/>
                </a:solidFill>
              </a:rPr>
              <a:t>WEEK COMMENCING: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41944"/>
                </a:solidFill>
              </a:rPr>
              <a:t>SEP 04, OCT 2, OCT 30,  NOV 27, JAN 01, JAN 29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41944"/>
                </a:solidFill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795</Words>
  <Application>Microsoft Office PowerPoint</Application>
  <PresentationFormat>Custom</PresentationFormat>
  <Paragraphs>493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Arimo</vt:lpstr>
      <vt:lpstr>Arimo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Menu Final</dc:title>
  <dc:creator>Adele Elder</dc:creator>
  <cp:lastModifiedBy>R Wilcox</cp:lastModifiedBy>
  <cp:revision>10</cp:revision>
  <cp:lastPrinted>2023-08-30T07:57:10Z</cp:lastPrinted>
  <dcterms:created xsi:type="dcterms:W3CDTF">2006-08-16T00:00:00Z</dcterms:created>
  <dcterms:modified xsi:type="dcterms:W3CDTF">2023-08-30T08:21:54Z</dcterms:modified>
  <dc:identifier>DAFOGgz17Jw</dc:identifier>
</cp:coreProperties>
</file>