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75" r:id="rId15"/>
    <p:sldId id="274" r:id="rId16"/>
    <p:sldId id="273" r:id="rId17"/>
    <p:sldId id="280" r:id="rId18"/>
    <p:sldId id="270" r:id="rId19"/>
    <p:sldId id="281" r:id="rId20"/>
    <p:sldId id="268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bc.co.uk/bitesize/topics/zns9nrd/articles/zjsxcqt" TargetMode="External"/><Relationship Id="rId5" Type="http://schemas.openxmlformats.org/officeDocument/2006/relationships/hyperlink" Target="http://www.youtube.com/watch?v=ZfcEepuEjHY" TargetMode="External"/><Relationship Id="rId4" Type="http://schemas.openxmlformats.org/officeDocument/2006/relationships/hyperlink" Target="https://bit.ly/3ryWFP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ryWFPb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ZfcEepuEjH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cartoon on it&#10;&#10;Description automatically generated">
            <a:extLst>
              <a:ext uri="{FF2B5EF4-FFF2-40B4-BE49-F238E27FC236}">
                <a16:creationId xmlns:a16="http://schemas.microsoft.com/office/drawing/2014/main" id="{515C7C0D-F413-B09F-2C6A-92A329AC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different colored heads&#10;&#10;Description automatically generated">
            <a:extLst>
              <a:ext uri="{FF2B5EF4-FFF2-40B4-BE49-F238E27FC236}">
                <a16:creationId xmlns:a16="http://schemas.microsoft.com/office/drawing/2014/main" id="{ABBDD6DA-934D-B889-C782-E73757758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cartoon character and a sign&#10;&#10;Description automatically generated with medium confidence">
            <a:extLst>
              <a:ext uri="{FF2B5EF4-FFF2-40B4-BE49-F238E27FC236}">
                <a16:creationId xmlns:a16="http://schemas.microsoft.com/office/drawing/2014/main" id="{71A8188E-0BA3-C78A-6BE1-37BFB2E05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Description automatically generated">
            <a:extLst>
              <a:ext uri="{FF2B5EF4-FFF2-40B4-BE49-F238E27FC236}">
                <a16:creationId xmlns:a16="http://schemas.microsoft.com/office/drawing/2014/main" id="{1B552410-0ABD-C581-1AB5-572EB341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nformational posters&#10;&#10;Description automatically generated with medium confidence">
            <a:extLst>
              <a:ext uri="{FF2B5EF4-FFF2-40B4-BE49-F238E27FC236}">
                <a16:creationId xmlns:a16="http://schemas.microsoft.com/office/drawing/2014/main" id="{19561BFA-F4C3-66C2-B9B6-14F66CA6E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149000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EFDB3EEB-7D47-E37E-7A3D-97482C24FD84}"/>
              </a:ext>
            </a:extLst>
          </p:cNvPr>
          <p:cNvSpPr txBox="1"/>
          <p:nvPr/>
        </p:nvSpPr>
        <p:spPr>
          <a:xfrm>
            <a:off x="3833813" y="2476500"/>
            <a:ext cx="295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09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ural of a person with a megaphone on the side of a building&#10;&#10;Description automatically generated">
            <a:extLst>
              <a:ext uri="{FF2B5EF4-FFF2-40B4-BE49-F238E27FC236}">
                <a16:creationId xmlns:a16="http://schemas.microsoft.com/office/drawing/2014/main" id="{37DE12FF-8299-482F-4109-5D77BC64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" y="0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43442" y="545615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681126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5996976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61521E82-6D79-A2A4-A91E-9DE25574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7AF356A-7E1C-F9DD-416C-6D750CB13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with text and colorful boxes&#10;&#10;Description automatically generated with medium confidence">
            <a:extLst>
              <a:ext uri="{FF2B5EF4-FFF2-40B4-BE49-F238E27FC236}">
                <a16:creationId xmlns:a16="http://schemas.microsoft.com/office/drawing/2014/main" id="{A3334528-A853-2141-B7CC-C9098C934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different poses&#10;&#10;Description automatically generated">
            <a:extLst>
              <a:ext uri="{FF2B5EF4-FFF2-40B4-BE49-F238E27FC236}">
                <a16:creationId xmlns:a16="http://schemas.microsoft.com/office/drawing/2014/main" id="{ED719864-53DF-5132-567B-87381B1C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A4571C48-9370-55B5-22D8-857CE0434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ural of a person with a megaphone on the side of a building&#10;&#10;Description automatically generated">
            <a:extLst>
              <a:ext uri="{FF2B5EF4-FFF2-40B4-BE49-F238E27FC236}">
                <a16:creationId xmlns:a16="http://schemas.microsoft.com/office/drawing/2014/main" id="{4FA68FE8-1D09-3567-7EBC-7FC6F5C6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2023-10-06 at 05 AM</Schedule_Date>
    <Delivery_Option xmlns="4aed504c-ebe7-463e-82c7-15fe6339b33a">Schedule Delivery</Delivery_Option>
    <Schedule_ID xmlns="4aed504c-ebe7-463e-82c7-15fe6339b33a">1848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0F47B-B1C8-43A6-AB22-ED0C54DD3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454ff3c7-bf6c-4573-850b-dc1564d23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  <ds:schemaRef ds:uri="454ff3c7-bf6c-4573-850b-dc1564d2356c"/>
    <ds:schemaRef ds:uri="4aed504c-ebe7-463e-82c7-15fe6339b3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E Rooney</cp:lastModifiedBy>
  <cp:revision>18</cp:revision>
  <dcterms:created xsi:type="dcterms:W3CDTF">2022-03-08T17:50:39Z</dcterms:created>
  <dcterms:modified xsi:type="dcterms:W3CDTF">2023-10-10T12:13:32Z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